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sldIdLst>
    <p:sldId id="256" r:id="rId2"/>
    <p:sldId id="263" r:id="rId3"/>
    <p:sldId id="257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7" d="100"/>
          <a:sy n="87" d="100"/>
        </p:scale>
        <p:origin x="52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84890-85D2-4D7B-8EF5-15A9C1DB8F42}" type="datetimeFigureOut">
              <a:rPr lang="en-US" dirty="0"/>
              <a:t>5/28/2018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57CC2-0FC8-4686-B024-99790E0F5162}" type="datetimeFigureOut">
              <a:rPr lang="en-US" dirty="0"/>
              <a:t>5/28/2018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64DA5-CD3D-4590-A511-FCD3BC7A793E}" type="datetimeFigureOut">
              <a:rPr lang="en-US" dirty="0"/>
              <a:t>5/28/2018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5661D-6934-4B32-B92C-470368BF1EC6}" type="datetimeFigureOut">
              <a:rPr lang="en-US" dirty="0"/>
              <a:t>5/28/2018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C6F822A4-8DA6-4447-9B1F-C5DB58435268}" type="datetimeFigureOut">
              <a:rPr lang="en-US" dirty="0"/>
              <a:t>5/28/2018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8D31E-DCDA-41A7-9C67-C4B11B94D21D}" type="datetimeFigureOut">
              <a:rPr lang="en-US" dirty="0"/>
              <a:t>5/28/2018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762C0-B258-48F1-ADE6-176B4174CCDD}" type="datetimeFigureOut">
              <a:rPr lang="en-US" dirty="0"/>
              <a:t>5/28/2018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919A6-33EB-49BD-A62F-1FA56B9F9712}" type="datetimeFigureOut">
              <a:rPr lang="en-US" dirty="0"/>
              <a:t>5/28/2018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E7D1B-D673-4CF6-8672-009D42ABD2A0}" type="datetimeFigureOut">
              <a:rPr lang="en-US" dirty="0"/>
              <a:t>5/28/2018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6AA21-1863-4931-97CB-99D0A168701B}" type="datetimeFigureOut">
              <a:rPr lang="en-US" dirty="0"/>
              <a:t>5/28/2018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2C379-9A7C-4C87-A116-CBE9F58B04C5}" type="datetimeFigureOut">
              <a:rPr lang="en-US" dirty="0"/>
              <a:t>5/28/2018</a:t>
            </a:fld>
            <a:endParaRPr lang="en-US" dirty="0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8664C608-40B1-4030-A28D-5B74BC98ADCE}" type="datetimeFigureOut">
              <a:rPr lang="en-US" dirty="0"/>
              <a:t>5/28/2018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1CDB1E-8A1A-4CA8-BE85-70EDDFAE0D2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r"/>
            <a:r>
              <a:rPr lang="es-ES" sz="19900" dirty="0"/>
              <a:t>Luda 2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07AA853-9EC5-4958-927D-F09DA2D84B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78585" y="3044824"/>
            <a:ext cx="4761905" cy="4761905"/>
          </a:xfrm>
          <a:prstGeom prst="rect">
            <a:avLst/>
          </a:prstGeom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8876775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8DC950-5BF9-495A-9CEF-16F04B5C6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s-ES" sz="8000" dirty="0"/>
              <a:t>índice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81114A9-D383-4FFE-B89D-C9610D8B0C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69847" y="2532184"/>
            <a:ext cx="9542468" cy="3640015"/>
          </a:xfr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/>
          <a:lstStyle/>
          <a:p>
            <a:r>
              <a:rPr lang="es-ES" sz="2800" b="1" dirty="0">
                <a:ln w="1016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NUESTRA APLICACIÓN</a:t>
            </a:r>
          </a:p>
          <a:p>
            <a:r>
              <a:rPr lang="es-ES" sz="2800" b="1" dirty="0">
                <a:ln w="1016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DONDE SE ALBERGA LA INFORMACIÓN</a:t>
            </a:r>
          </a:p>
          <a:p>
            <a:r>
              <a:rPr lang="es-ES" sz="2800" b="1" dirty="0">
                <a:ln w="1016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LA PÁGINA WEB</a:t>
            </a:r>
          </a:p>
          <a:p>
            <a:r>
              <a:rPr lang="es-ES" sz="2800" b="1" dirty="0">
                <a:ln w="1016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VEAMOS COMO FUNCIONA LA APLICACIÓN</a:t>
            </a:r>
          </a:p>
          <a:p>
            <a:endParaRPr lang="es-ES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8498145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 presentación">
            <a:hlinkClick r:id="" action="ppaction://media"/>
            <a:extLst>
              <a:ext uri="{FF2B5EF4-FFF2-40B4-BE49-F238E27FC236}">
                <a16:creationId xmlns:a16="http://schemas.microsoft.com/office/drawing/2014/main" id="{FD0FDFEF-83FA-4BF7-AB8A-CEFD5D1367F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316002" cy="6858000"/>
          </a:xfrm>
        </p:spPr>
      </p:pic>
    </p:spTree>
    <p:extLst>
      <p:ext uri="{BB962C8B-B14F-4D97-AF65-F5344CB8AC3E}">
        <p14:creationId xmlns:p14="http://schemas.microsoft.com/office/powerpoint/2010/main" val="258203146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155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C5D50F-6BEC-481E-8FF2-AD8E10E44D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Nuestra aplicación…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318D391-650F-4F3E-A350-11CDE458E6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653453" y="3859824"/>
            <a:ext cx="5565531" cy="2312376"/>
          </a:xfrm>
        </p:spPr>
        <p:txBody>
          <a:bodyPr>
            <a:normAutofit/>
          </a:bodyPr>
          <a:lstStyle/>
          <a:p>
            <a:r>
              <a:rPr lang="es-ES" sz="2800" b="1" dirty="0">
                <a:ln w="1016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IDEAS  Y  DECISIONES</a:t>
            </a:r>
          </a:p>
          <a:p>
            <a:r>
              <a:rPr lang="es-ES" sz="2800" b="1" dirty="0">
                <a:ln w="1016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COMPLEJIDAD</a:t>
            </a:r>
          </a:p>
          <a:p>
            <a:r>
              <a:rPr lang="es-ES" sz="2800" b="1" dirty="0">
                <a:ln w="1016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COMO  HEMOS  TRABAJADO</a:t>
            </a:r>
          </a:p>
          <a:p>
            <a:r>
              <a:rPr lang="es-ES" sz="2800" b="1" dirty="0">
                <a:ln w="1016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PROBLEMAS</a:t>
            </a:r>
          </a:p>
          <a:p>
            <a:endParaRPr lang="es-ES" b="1" dirty="0">
              <a:ln w="10160">
                <a:solidFill>
                  <a:schemeClr val="tx1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endParaRPr lang="es-ES" dirty="0"/>
          </a:p>
          <a:p>
            <a:endParaRPr lang="es-ES" dirty="0"/>
          </a:p>
        </p:txBody>
      </p:sp>
      <p:pic>
        <p:nvPicPr>
          <p:cNvPr id="5" name="Picture 6" descr="Resultado de imagen de tragaperras png">
            <a:extLst>
              <a:ext uri="{FF2B5EF4-FFF2-40B4-BE49-F238E27FC236}">
                <a16:creationId xmlns:a16="http://schemas.microsoft.com/office/drawing/2014/main" id="{804A37A9-87E5-45EC-9CE5-D15C067FBFA6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609" y="2176976"/>
            <a:ext cx="4754563" cy="2187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748868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16B566-872D-4569-ACA1-25699892C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DÓNDE SE ALBERGA LA INFORMACIÓN…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C9E21C3-FC66-4CF2-8ABB-0533F1FD39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69848" y="3543298"/>
            <a:ext cx="4754880" cy="2628901"/>
          </a:xfrm>
        </p:spPr>
        <p:txBody>
          <a:bodyPr/>
          <a:lstStyle/>
          <a:p>
            <a:r>
              <a:rPr lang="es-ES" sz="2800" b="1" dirty="0">
                <a:ln w="1016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BASE  DE  DATOS</a:t>
            </a:r>
          </a:p>
          <a:p>
            <a:r>
              <a:rPr lang="es-ES" sz="2800" b="1" dirty="0">
                <a:ln w="1016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ACTIVE  DIRECTORY</a:t>
            </a:r>
          </a:p>
          <a:p>
            <a:r>
              <a:rPr lang="es-ES" sz="2800" b="1" dirty="0">
                <a:ln w="1016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PÁGINA  WEB</a:t>
            </a:r>
          </a:p>
          <a:p>
            <a:endParaRPr lang="es-ES" dirty="0"/>
          </a:p>
        </p:txBody>
      </p:sp>
      <p:pic>
        <p:nvPicPr>
          <p:cNvPr id="2050" name="Picture 2" descr="Resultado de imagen de AWS LOGO PNG">
            <a:extLst>
              <a:ext uri="{FF2B5EF4-FFF2-40B4-BE49-F238E27FC236}">
                <a16:creationId xmlns:a16="http://schemas.microsoft.com/office/drawing/2014/main" id="{1785EB61-FBCB-4C5A-87BE-B23C0E0DD023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752" y="484632"/>
            <a:ext cx="3978275" cy="3978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Resultado de imagen de mysql png">
            <a:extLst>
              <a:ext uri="{FF2B5EF4-FFF2-40B4-BE49-F238E27FC236}">
                <a16:creationId xmlns:a16="http://schemas.microsoft.com/office/drawing/2014/main" id="{0F110817-1A0D-45ED-931C-35A6F90C6B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7233" y="4764024"/>
            <a:ext cx="3111723" cy="1609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Resultado de imagen de windows PNG">
            <a:extLst>
              <a:ext uri="{FF2B5EF4-FFF2-40B4-BE49-F238E27FC236}">
                <a16:creationId xmlns:a16="http://schemas.microsoft.com/office/drawing/2014/main" id="{B901C132-F89E-4E3A-A575-44DDD450DF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3548" y="1817962"/>
            <a:ext cx="2628900" cy="262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956189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6B7441-71F9-4FB3-9E35-3BFA9AF5B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La página web…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56824D0B-3A6B-4181-9E86-A3140C2C09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64223" y="3130062"/>
            <a:ext cx="5311961" cy="3042138"/>
          </a:xfrm>
        </p:spPr>
        <p:txBody>
          <a:bodyPr/>
          <a:lstStyle/>
          <a:p>
            <a:r>
              <a:rPr lang="es-ES" sz="2800" b="1" dirty="0">
                <a:ln w="1016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HTML5  Y  CSS3</a:t>
            </a:r>
          </a:p>
          <a:p>
            <a:r>
              <a:rPr lang="es-ES" sz="2800" b="1" dirty="0">
                <a:ln w="1016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000WEBHOST  Y  AWS</a:t>
            </a:r>
          </a:p>
          <a:p>
            <a:r>
              <a:rPr lang="es-ES" sz="2800" b="1" dirty="0">
                <a:ln w="1016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REGISTRO  Y  CONTACTO</a:t>
            </a:r>
          </a:p>
          <a:p>
            <a:endParaRPr lang="es-ES" dirty="0"/>
          </a:p>
        </p:txBody>
      </p:sp>
      <p:pic>
        <p:nvPicPr>
          <p:cNvPr id="5122" name="Picture 2" descr="Resultado de imagen de html5 png">
            <a:extLst>
              <a:ext uri="{FF2B5EF4-FFF2-40B4-BE49-F238E27FC236}">
                <a16:creationId xmlns:a16="http://schemas.microsoft.com/office/drawing/2014/main" id="{6F5A14F9-16C0-4B48-BE5A-5F63AFB94238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4020" y="1898174"/>
            <a:ext cx="2285206" cy="2285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Resultado de imagen de CSS3png">
            <a:extLst>
              <a:ext uri="{FF2B5EF4-FFF2-40B4-BE49-F238E27FC236}">
                <a16:creationId xmlns:a16="http://schemas.microsoft.com/office/drawing/2014/main" id="{B2E94438-0BEA-4FAA-9A24-67A7347D6A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848" y="4059508"/>
            <a:ext cx="1671541" cy="2344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53907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FD11ED-4869-41F4-A970-A207AC00C4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1916722"/>
            <a:ext cx="10058400" cy="2198077"/>
          </a:xfrm>
        </p:spPr>
        <p:txBody>
          <a:bodyPr>
            <a:normAutofit fontScale="90000"/>
          </a:bodyPr>
          <a:lstStyle/>
          <a:p>
            <a:r>
              <a:rPr lang="es-ES" sz="9600" dirty="0"/>
              <a:t>VEAMOS COMO FUNCIONA LA APLICACIÓN…</a:t>
            </a:r>
          </a:p>
        </p:txBody>
      </p:sp>
    </p:spTree>
    <p:extLst>
      <p:ext uri="{BB962C8B-B14F-4D97-AF65-F5344CB8AC3E}">
        <p14:creationId xmlns:p14="http://schemas.microsoft.com/office/powerpoint/2010/main" val="424673497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Letras en madera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TM03090434[[fn=Madera]]</Template>
  <TotalTime>75</TotalTime>
  <Words>61</Words>
  <Application>Microsoft Office PowerPoint</Application>
  <PresentationFormat>Panorámica</PresentationFormat>
  <Paragraphs>21</Paragraphs>
  <Slides>7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7</vt:i4>
      </vt:variant>
    </vt:vector>
  </HeadingPairs>
  <TitlesOfParts>
    <vt:vector size="12" baseType="lpstr">
      <vt:lpstr>Arial</vt:lpstr>
      <vt:lpstr>Rockwell</vt:lpstr>
      <vt:lpstr>Rockwell Condensed</vt:lpstr>
      <vt:lpstr>Wingdings</vt:lpstr>
      <vt:lpstr>Letras en madera</vt:lpstr>
      <vt:lpstr>Luda 2</vt:lpstr>
      <vt:lpstr>índice</vt:lpstr>
      <vt:lpstr>Presentación de PowerPoint</vt:lpstr>
      <vt:lpstr>Nuestra aplicación…</vt:lpstr>
      <vt:lpstr>DÓNDE SE ALBERGA LA INFORMACIÓN…</vt:lpstr>
      <vt:lpstr>La página web…</vt:lpstr>
      <vt:lpstr>VEAMOS COMO FUNCIONA LA APLICACIÓN…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Luda 2</dc:title>
  <dc:creator>oscaaR Villalba Aparici</dc:creator>
  <cp:lastModifiedBy>oscaaR Villalba Aparici</cp:lastModifiedBy>
  <cp:revision>8</cp:revision>
  <dcterms:created xsi:type="dcterms:W3CDTF">2018-05-28T13:14:37Z</dcterms:created>
  <dcterms:modified xsi:type="dcterms:W3CDTF">2018-05-28T14:29:48Z</dcterms:modified>
</cp:coreProperties>
</file>